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jprpOoH5c8&amp;ab_channel=TensorFlow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0696" cy="50323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Quis: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</a:t>
            </a:r>
            <a:r>
              <a:rPr lang="pt-BR"/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54514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258000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7162</TotalTime>
  <Words>4052</Words>
  <Application>Microsoft Office PowerPoint</Application>
  <PresentationFormat>Widescreen</PresentationFormat>
  <Paragraphs>354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1552</cp:revision>
  <dcterms:created xsi:type="dcterms:W3CDTF">2020-01-20T13:50:05Z</dcterms:created>
  <dcterms:modified xsi:type="dcterms:W3CDTF">2023-07-18T17:57:11Z</dcterms:modified>
</cp:coreProperties>
</file>